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4" r:id="rId5"/>
    <p:sldId id="273" r:id="rId6"/>
    <p:sldId id="261" r:id="rId7"/>
    <p:sldId id="258" r:id="rId8"/>
    <p:sldId id="259" r:id="rId9"/>
    <p:sldId id="262" r:id="rId10"/>
    <p:sldId id="263" r:id="rId11"/>
    <p:sldId id="265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108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5A695C-75C7-4C52-AC34-86DCAD497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4BC54C7-E343-4805-8D8C-ADD16C46F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66F1BF9-2180-4245-A336-AC1EA78A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01D2-3A26-4AAF-9A6E-CFCAABEB16C4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F7D17A-C2A4-49AF-8627-B76B0169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602254-B007-4FEA-A813-884269CB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38B-4DA5-49CE-A203-E9A2FCD5E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E5565A-5BDA-470C-9FDD-8059BFD23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6E0DE55-AAD4-4A60-B8C8-237F80AC9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6CCD37D-C104-4989-8102-0589A41A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01D2-3A26-4AAF-9A6E-CFCAABEB16C4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6A025A-5362-4AEE-8AB9-7E4EAB4B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A4191F-FC44-402C-ADED-E6582F9E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38B-4DA5-49CE-A203-E9A2FCD5E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6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4CD2021-DD7A-442A-BAAC-EF63898D6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F8BD555-B7B0-4C69-BA55-EC7D8736A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D4553B-C00D-4910-AB55-AFE3C961B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01D2-3A26-4AAF-9A6E-CFCAABEB16C4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9AE0FCF-D7C1-4D92-873C-A79C398D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A7F062-643D-4573-B612-D51F472B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38B-4DA5-49CE-A203-E9A2FCD5E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683B50-55CF-4EB5-A0BB-88D50BDA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075C2C-6D03-424A-99D9-A2992C5B4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E71CC8-1214-4D45-BD7E-1ED4DC21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01D2-3A26-4AAF-9A6E-CFCAABEB16C4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A6E820-F056-452B-BDC7-B6E490A3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EE361B-A1AE-46D2-B704-97E4FDA41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38B-4DA5-49CE-A203-E9A2FCD5E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3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F729F3-AA18-4AF2-9913-A8294E28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98E9CE0-29E6-4598-9016-24C0475A1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949A12-F553-4DD2-88C2-450934E7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01D2-3A26-4AAF-9A6E-CFCAABEB16C4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443A285-FD9B-419E-8D86-40165062E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DDBCAF-3ED5-4571-AFFD-38BF71D9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38B-4DA5-49CE-A203-E9A2FCD5E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9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60B9C6-AE34-455C-B547-15900BED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41094D-5BAB-4484-9704-BA65E1FAB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51C66A0-460A-44DF-8375-15FBE231F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D603D1F-58FF-4A01-B81E-8ECB0E0C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01D2-3A26-4AAF-9A6E-CFCAABEB16C4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7A71884-C1BA-4CAC-9719-4CA2B3DC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E82027-F3B6-4E52-93B9-5BDC7162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38B-4DA5-49CE-A203-E9A2FCD5E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4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6A8D71-C01C-4EDF-933C-DDDADD02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F5B5C32-8FF0-474B-81E9-D4E825ED8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D2D7E9-0820-4428-8012-AAB619767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23458D1-5A89-4EDE-A0E7-6A9E2F710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EEA26BB-DDD3-4EA5-910E-CE07C9A01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DB29447-BBEE-4D76-9A78-7524490A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01D2-3A26-4AAF-9A6E-CFCAABEB16C4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F9EAC1-4FB4-4677-ADF1-FC86A635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50C604E-DB19-4625-872F-EFFE7F5F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38B-4DA5-49CE-A203-E9A2FCD5E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3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BA6A08-6010-440C-88E7-FDA2C5FB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38D4683-9338-4A21-9C4C-47A2E9DA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01D2-3A26-4AAF-9A6E-CFCAABEB16C4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E21DCB9-15EC-4014-AE67-17AEADAA3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DC6DAF9-D3FA-41CA-98A9-969222BC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38B-4DA5-49CE-A203-E9A2FCD5E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5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1225795-2608-4343-BB70-5E6A1F13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01D2-3A26-4AAF-9A6E-CFCAABEB16C4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0B61951-C94B-4A15-93BA-11A0B60AF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7DBBB2E-016F-4653-92B4-865B7F91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38B-4DA5-49CE-A203-E9A2FCD5E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4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1973F0-B36B-4E24-BA23-6142CEAF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096C21-2BCC-4EDB-AF0C-FF212315E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9BBD255-0804-4EEA-B95B-6B4DBDCDC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109D864-9032-4724-BA7F-D19CA0E4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01D2-3A26-4AAF-9A6E-CFCAABEB16C4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733B154-F0E5-4C77-BB97-9E0B82C3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A6601F3-D295-4AA4-AAF6-C1F36B0B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38B-4DA5-49CE-A203-E9A2FCD5E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4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F47AEE-CF41-41FD-B9EF-825E79F7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F78E6B8-3B47-47BF-8D96-2EA9E38E4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1023CCE-3DFD-417C-A91D-5F9A1AF92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5C683A5-0441-4EB3-A367-20F5AD35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01D2-3A26-4AAF-9A6E-CFCAABEB16C4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EE3B00-7629-4106-A387-94B21D55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5542C8E-597D-421F-8041-62DED10B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38B-4DA5-49CE-A203-E9A2FCD5E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44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62A481-487C-42A8-B03E-1D182DE15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5C6DDE7-633C-40C8-BE34-9748D1BF9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04B767A-8720-4F9E-85C4-EFE0A32DB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201D2-3A26-4AAF-9A6E-CFCAABEB16C4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0015AB-39D5-4E82-9601-53C4E8EEB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9F9D9E-0B48-428D-A4D9-9D15561F9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538B-4DA5-49CE-A203-E9A2FCD5E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6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5.xml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Desktop/&#1076;&#1086;&#1073;&#1088;&#1086;%20&#1080;%20&#1079;&#1083;&#1086;%20.pptx" TargetMode="External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EF01BE7-7908-411F-A296-F36588BA6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C1A846-AAAE-4522-A256-84376F758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2" y="-1591365"/>
            <a:ext cx="9144000" cy="238760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450 «Рябинка»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44E9CBC-36C3-4461-AEC5-0C96D3A59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59718"/>
            <a:ext cx="9144000" cy="4668804"/>
          </a:xfrm>
        </p:spPr>
        <p:txBody>
          <a:bodyPr>
            <a:normAutofit fontScale="47500" lnSpcReduction="20000"/>
          </a:bodyPr>
          <a:lstStyle/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–викторина </a:t>
            </a:r>
          </a:p>
          <a:p>
            <a:r>
              <a:rPr lang="ru-RU" sz="1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 и зло в русских народных сказках»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 возраста</a:t>
            </a: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Быстрова А.А.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Новгород, 2024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B91B067-036B-44E8-B195-FA68D3ECEE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F30085-D260-430E-8900-86612D058615}"/>
              </a:ext>
            </a:extLst>
          </p:cNvPr>
          <p:cNvSpPr txBox="1"/>
          <p:nvPr/>
        </p:nvSpPr>
        <p:spPr>
          <a:xfrm>
            <a:off x="1595564" y="953735"/>
            <a:ext cx="9661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Помогите, мой братец превратился в козлёночка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D17304A-0B23-49F3-AFB2-B4884619B3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892" y="3518840"/>
            <a:ext cx="2188654" cy="3011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1E9E876-4A9F-4E3D-81AE-1D4D56AAA2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144" y="2574368"/>
            <a:ext cx="2359360" cy="41206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8A23C0C-A846-407D-9353-F57486768E4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188" y="1789044"/>
            <a:ext cx="3754462" cy="4899892"/>
          </a:xfrm>
          <a:prstGeom prst="rect">
            <a:avLst/>
          </a:prstGeom>
        </p:spPr>
      </p:pic>
      <p:pic>
        <p:nvPicPr>
          <p:cNvPr id="13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80C00B91-8EAD-4106-920D-3CCA5CF0AA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13430" y="6079336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5562" y="137785"/>
            <a:ext cx="8837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кому нужна помощь</a:t>
            </a:r>
          </a:p>
        </p:txBody>
      </p:sp>
    </p:spTree>
    <p:extLst>
      <p:ext uri="{BB962C8B-B14F-4D97-AF65-F5344CB8AC3E}">
        <p14:creationId xmlns:p14="http://schemas.microsoft.com/office/powerpoint/2010/main" val="291936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9A2CF9E-44D3-4C62-968A-FFCC668553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E8AB81-2067-4B04-8726-1DE794C3102E}"/>
              </a:ext>
            </a:extLst>
          </p:cNvPr>
          <p:cNvSpPr txBox="1"/>
          <p:nvPr/>
        </p:nvSpPr>
        <p:spPr>
          <a:xfrm>
            <a:off x="775252" y="968273"/>
            <a:ext cx="11138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Безобразие, кто-то съел мою кашу и сломал мой стул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68FE8BE-D1F0-4CB9-B60B-B9BD2FF69F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746" y="1785497"/>
            <a:ext cx="3755461" cy="49016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F6FEC35-6B06-4FF4-8501-E8354CA90D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33" y="3334242"/>
            <a:ext cx="2255716" cy="31580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B62718-641B-4453-9FFF-C2C5197F19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682" y="2913640"/>
            <a:ext cx="3273836" cy="4029805"/>
          </a:xfrm>
          <a:prstGeom prst="rect">
            <a:avLst/>
          </a:prstGeom>
        </p:spPr>
      </p:pic>
      <p:pic>
        <p:nvPicPr>
          <p:cNvPr id="10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41B2EF00-36B9-4A48-9DE0-58695B3C6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6459" y="6077506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6554" y="181554"/>
            <a:ext cx="7658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кому нужна помощь</a:t>
            </a:r>
          </a:p>
        </p:txBody>
      </p:sp>
    </p:spTree>
    <p:extLst>
      <p:ext uri="{BB962C8B-B14F-4D97-AF65-F5344CB8AC3E}">
        <p14:creationId xmlns:p14="http://schemas.microsoft.com/office/powerpoint/2010/main" val="9939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78B16E4-3531-49CE-BA1E-20BDFAB609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037D59-6166-4909-8410-D9AC2C1D679A}"/>
              </a:ext>
            </a:extLst>
          </p:cNvPr>
          <p:cNvSpPr txBox="1"/>
          <p:nvPr/>
        </p:nvSpPr>
        <p:spPr>
          <a:xfrm>
            <a:off x="3519814" y="1043387"/>
            <a:ext cx="65400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Спасите! Помогите! </a:t>
            </a:r>
          </a:p>
          <a:p>
            <a:pPr algn="just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съел Серый волк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947E99C-370D-492D-87D6-F952A19D55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96" y="2741903"/>
            <a:ext cx="3597443" cy="32464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96B334E-EF80-4282-A33D-530A1F7537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016" y="3731151"/>
            <a:ext cx="3574577" cy="27936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5A3AF20-0966-4F7B-AEF8-1C1AFD4FA5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622" y="3428999"/>
            <a:ext cx="4856455" cy="3431963"/>
          </a:xfrm>
          <a:prstGeom prst="rect">
            <a:avLst/>
          </a:prstGeom>
        </p:spPr>
      </p:pic>
      <p:pic>
        <p:nvPicPr>
          <p:cNvPr id="9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9CF061E1-0BC4-4D34-994A-D67F5C8EE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42033" y="6220045"/>
            <a:ext cx="609600" cy="609600"/>
          </a:xfrm>
          <a:prstGeom prst="rect">
            <a:avLst/>
          </a:prstGeom>
        </p:spPr>
      </p:pic>
      <p:sp>
        <p:nvSpPr>
          <p:cNvPr id="10" name="Блок-схема: перфолента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853D2A65-0BA0-4121-BBBC-B08BE075561D}"/>
              </a:ext>
            </a:extLst>
          </p:cNvPr>
          <p:cNvSpPr/>
          <p:nvPr/>
        </p:nvSpPr>
        <p:spPr>
          <a:xfrm>
            <a:off x="11052313" y="6220045"/>
            <a:ext cx="1072691" cy="609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задания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6554" y="147058"/>
            <a:ext cx="7658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кому нужна помощь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3259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82368C4-474E-4E9D-8011-64DB94C704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7" y="-40983"/>
            <a:ext cx="12192000" cy="68579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6E29DA3-D627-4C37-B022-366D4F10CC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426" y="1356688"/>
            <a:ext cx="5473148" cy="61572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0CDE9A5-710F-4FC6-AC1D-2A28167B40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78288">
            <a:off x="5360599" y="4462658"/>
            <a:ext cx="1470803" cy="14761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DF2D15C-442C-43BC-9E4E-764BDC0C214D}"/>
              </a:ext>
            </a:extLst>
          </p:cNvPr>
          <p:cNvSpPr txBox="1"/>
          <p:nvPr/>
        </p:nvSpPr>
        <p:spPr>
          <a:xfrm>
            <a:off x="2087202" y="40984"/>
            <a:ext cx="781878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Угадай-ка</a:t>
            </a:r>
          </a:p>
          <a:p>
            <a:pPr algn="ctr"/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9630BB4-97F8-401A-BEFF-EB1629B81E87}"/>
              </a:ext>
            </a:extLst>
          </p:cNvPr>
          <p:cNvSpPr txBox="1"/>
          <p:nvPr/>
        </p:nvSpPr>
        <p:spPr>
          <a:xfrm>
            <a:off x="2663688" y="995565"/>
            <a:ext cx="75206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Знай, кому добро делаешь</a:t>
            </a:r>
          </a:p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FAEDF4E-679A-46D6-BC3F-9C62653B1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07900" y="-1893696"/>
            <a:ext cx="5190204" cy="923234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801E60F-7769-4DAE-B377-D0CEE7FF8DB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831" y="2657634"/>
            <a:ext cx="3612022" cy="332736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3CF4A66-0425-4A58-8B68-362BB9516F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26" y="4864461"/>
            <a:ext cx="1146147" cy="1505843"/>
          </a:xfrm>
          <a:prstGeom prst="rect">
            <a:avLst/>
          </a:prstGeom>
        </p:spPr>
      </p:pic>
      <p:pic>
        <p:nvPicPr>
          <p:cNvPr id="26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E7ED3D16-8A15-4EBA-A832-FAE3FE9110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49233" y="59734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25 -4.8148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BB05044C-815A-48C5-9DBB-8924AEAB64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1078" y="6248400"/>
            <a:ext cx="609600" cy="60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9A723EA-251A-4F12-804A-959C68FB53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Блок-схема: перфолента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F3DA2E7E-E023-4BF0-B6EE-91963ECD7963}"/>
              </a:ext>
            </a:extLst>
          </p:cNvPr>
          <p:cNvSpPr/>
          <p:nvPr/>
        </p:nvSpPr>
        <p:spPr>
          <a:xfrm>
            <a:off x="10693547" y="6252864"/>
            <a:ext cx="1404730" cy="64633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задания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8602386-F471-41B7-87DA-0738951B60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530" y="2039849"/>
            <a:ext cx="4215148" cy="38936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3D3C4C1-5E5F-44A3-853A-577DE2415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698" y="1205947"/>
            <a:ext cx="2807016" cy="5393871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62A49CE3-DA1D-410F-9BFD-211E1C45E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382" y="3330761"/>
            <a:ext cx="4215148" cy="327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7DDED27-D451-40C6-B5B5-BACC3FBE11CD}"/>
              </a:ext>
            </a:extLst>
          </p:cNvPr>
          <p:cNvSpPr txBox="1"/>
          <p:nvPr/>
        </p:nvSpPr>
        <p:spPr>
          <a:xfrm>
            <a:off x="2716696" y="-64636"/>
            <a:ext cx="62946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Угадай-ка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6B32509-5A60-4857-BBC3-B84B6566739C}"/>
              </a:ext>
            </a:extLst>
          </p:cNvPr>
          <p:cNvSpPr txBox="1"/>
          <p:nvPr/>
        </p:nvSpPr>
        <p:spPr>
          <a:xfrm>
            <a:off x="1060174" y="717515"/>
            <a:ext cx="100716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 тому, кто добра не делает никому</a:t>
            </a:r>
          </a:p>
        </p:txBody>
      </p:sp>
    </p:spTree>
    <p:extLst>
      <p:ext uri="{BB962C8B-B14F-4D97-AF65-F5344CB8AC3E}">
        <p14:creationId xmlns:p14="http://schemas.microsoft.com/office/powerpoint/2010/main" val="321498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54BA11E-7747-40BE-9CD9-0EACFCE0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532" y="0"/>
            <a:ext cx="1237753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80F4C7A-6C38-48DA-93A7-907F578357C1}"/>
              </a:ext>
            </a:extLst>
          </p:cNvPr>
          <p:cNvSpPr txBox="1"/>
          <p:nvPr/>
        </p:nvSpPr>
        <p:spPr>
          <a:xfrm>
            <a:off x="1222649" y="826510"/>
            <a:ext cx="988612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мире много сказок, грустных и смешных.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прожить на свете нам нельзя без них.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герои сказок дарят нам тепло,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Добро навеки побеждает Зло!</a:t>
            </a:r>
          </a:p>
          <a:p>
            <a:endParaRPr lang="ru-RU" sz="4000" dirty="0"/>
          </a:p>
        </p:txBody>
      </p:sp>
      <p:pic>
        <p:nvPicPr>
          <p:cNvPr id="4104" name="Picture 8">
            <a:extLst>
              <a:ext uri="{FF2B5EF4-FFF2-40B4-BE49-F238E27FC236}">
                <a16:creationId xmlns="" xmlns:a16="http://schemas.microsoft.com/office/drawing/2014/main" id="{C0F622FB-1957-4196-968A-F786852EB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275" y="3181559"/>
            <a:ext cx="2819361" cy="35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5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8D9EF09-8816-4863-9A14-324EEEE59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476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DA5EA0-2505-4A46-A761-B05E642F3D34}"/>
              </a:ext>
            </a:extLst>
          </p:cNvPr>
          <p:cNvSpPr txBox="1"/>
          <p:nvPr/>
        </p:nvSpPr>
        <p:spPr>
          <a:xfrm>
            <a:off x="1515649" y="474345"/>
            <a:ext cx="930683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представления детей о добрых и злых героях;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речь детей, интерес к русским народным сказкам, память, воображение;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чувство взаимопомощи, коллективизма, доброжелательного отношения друг к другу и уважения к соперникам.</a:t>
            </a:r>
          </a:p>
        </p:txBody>
      </p:sp>
    </p:spTree>
    <p:extLst>
      <p:ext uri="{BB962C8B-B14F-4D97-AF65-F5344CB8AC3E}">
        <p14:creationId xmlns:p14="http://schemas.microsoft.com/office/powerpoint/2010/main" val="8899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8D9EF09-8816-4863-9A14-324EEEE59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66" y="0"/>
            <a:ext cx="1228476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888F63-10DB-4F2F-A4AF-74960BF186B5}"/>
              </a:ext>
            </a:extLst>
          </p:cNvPr>
          <p:cNvSpPr txBox="1"/>
          <p:nvPr/>
        </p:nvSpPr>
        <p:spPr>
          <a:xfrm>
            <a:off x="901872" y="414993"/>
            <a:ext cx="1057196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игры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Педагог предлагает детям разделиться на две команды. Придумать название команды и выбрать капитана. Педагог зачитывает четыре задания, дети выбирают одно из них и переходят к вопросам. Если команда ответила правильно,  меняется цвет или звучит звуковой сигнал. За каждый правильный ответ команда получает звездочку. Если команда не справилась  с заданием, то вопрос переходит команде соперников. 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 заключении, педагог вместе с детьми подводит итог викторины. Команда у которой  больше звездочек считается победителем.</a:t>
            </a:r>
          </a:p>
        </p:txBody>
      </p:sp>
    </p:spTree>
    <p:extLst>
      <p:ext uri="{BB962C8B-B14F-4D97-AF65-F5344CB8AC3E}">
        <p14:creationId xmlns:p14="http://schemas.microsoft.com/office/powerpoint/2010/main" val="1724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8D9EF09-8816-4863-9A14-324EEEE59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66" y="0"/>
            <a:ext cx="12284765" cy="6858000"/>
          </a:xfrm>
          <a:prstGeom prst="rect">
            <a:avLst/>
          </a:prstGeom>
        </p:spPr>
      </p:pic>
      <p:sp>
        <p:nvSpPr>
          <p:cNvPr id="4" name="Прямоугольник 3">
            <a:hlinkClick r:id="rId3" action="ppaction://hlinkpres?slideindex=1&amp;slidetitle="/>
            <a:extLst>
              <a:ext uri="{FF2B5EF4-FFF2-40B4-BE49-F238E27FC236}">
                <a16:creationId xmlns="" xmlns:a16="http://schemas.microsoft.com/office/drawing/2014/main" id="{B85A3363-E495-4AF2-A5C9-71C46D0FCAC6}"/>
              </a:ext>
            </a:extLst>
          </p:cNvPr>
          <p:cNvSpPr/>
          <p:nvPr/>
        </p:nvSpPr>
        <p:spPr>
          <a:xfrm>
            <a:off x="1948070" y="1007165"/>
            <a:ext cx="2888973" cy="12457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Подумай и ответь на вопрос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33AAD4F-CA7C-44AF-8E0A-ABEC559CD3E1}"/>
              </a:ext>
            </a:extLst>
          </p:cNvPr>
          <p:cNvSpPr/>
          <p:nvPr/>
        </p:nvSpPr>
        <p:spPr>
          <a:xfrm>
            <a:off x="1948070" y="3021495"/>
            <a:ext cx="2888973" cy="12457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Отгадай кому нужна помощ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5" action="ppaction://hlinksldjump"/>
              </a:rPr>
              <a:t>ь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46AD2C5-BCAE-463B-AFB8-0338EE7F5C73}"/>
              </a:ext>
            </a:extLst>
          </p:cNvPr>
          <p:cNvSpPr/>
          <p:nvPr/>
        </p:nvSpPr>
        <p:spPr>
          <a:xfrm>
            <a:off x="7209184" y="980660"/>
            <a:ext cx="2888973" cy="12722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«Угадай-ка»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4816E-D532-43A6-8CC7-FE62E5D27ADE}"/>
              </a:ext>
            </a:extLst>
          </p:cNvPr>
          <p:cNvSpPr/>
          <p:nvPr/>
        </p:nvSpPr>
        <p:spPr>
          <a:xfrm>
            <a:off x="7209183" y="3021495"/>
            <a:ext cx="2888973" cy="12722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Назови лишнее слово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23449D16-B6E2-491F-AC99-37B764DF50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0588" y="6198247"/>
            <a:ext cx="609600" cy="6096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EBA87B8-509A-436B-9C1F-03EF6B2488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34F2458-6C34-48A7-97DC-E40CD9CB1D94}"/>
              </a:ext>
            </a:extLst>
          </p:cNvPr>
          <p:cNvSpPr txBox="1"/>
          <p:nvPr/>
        </p:nvSpPr>
        <p:spPr>
          <a:xfrm>
            <a:off x="-6098" y="-63165"/>
            <a:ext cx="12116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 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и ответь на вопрос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AB7E6E2-0724-45D5-9F26-1A73CBAE8EF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2" y="811523"/>
            <a:ext cx="2334970" cy="3212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FA5C273-5FE1-4629-B5E3-3F7047F12C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249" y="1113300"/>
            <a:ext cx="3779848" cy="302997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79287EF-9D5F-49F2-AEB5-18772917BEF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318" y="3593884"/>
            <a:ext cx="1242705" cy="23894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3EB88C9-80E8-4EFB-8ACB-A994904C864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985582"/>
            <a:ext cx="1173225" cy="17859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BFE2FF3-F105-4241-B5C5-E7CF1C9A53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088" y="4075396"/>
            <a:ext cx="1542422" cy="24786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E820D9B-8839-46FF-B5C7-4F416A84E83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487" y="3056620"/>
            <a:ext cx="1230712" cy="21999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223C809-8010-4B9E-975A-CD7EBB13EA5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154" y="4904101"/>
            <a:ext cx="1264257" cy="10593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935FB8A-5214-4112-9823-29158637CA6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926" y="5119109"/>
            <a:ext cx="1109568" cy="1688738"/>
          </a:xfrm>
          <a:prstGeom prst="rect">
            <a:avLst/>
          </a:prstGeom>
        </p:spPr>
      </p:pic>
      <p:sp>
        <p:nvSpPr>
          <p:cNvPr id="14" name="Блок-схема: перфолента 13">
            <a:extLst>
              <a:ext uri="{FF2B5EF4-FFF2-40B4-BE49-F238E27FC236}">
                <a16:creationId xmlns="" xmlns:a16="http://schemas.microsoft.com/office/drawing/2014/main" id="{D0B8DF7A-9C13-4531-9380-D9C13CA575AC}"/>
              </a:ext>
            </a:extLst>
          </p:cNvPr>
          <p:cNvSpPr/>
          <p:nvPr/>
        </p:nvSpPr>
        <p:spPr>
          <a:xfrm>
            <a:off x="10707757" y="6198247"/>
            <a:ext cx="1402431" cy="609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14" action="ppaction://hlinksldjump"/>
              </a:rPr>
              <a:t>задания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5EFF70F-AF1D-4017-AA71-573D8235C164}"/>
              </a:ext>
            </a:extLst>
          </p:cNvPr>
          <p:cNvSpPr txBox="1"/>
          <p:nvPr/>
        </p:nvSpPr>
        <p:spPr>
          <a:xfrm>
            <a:off x="1121649" y="735100"/>
            <a:ext cx="9948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Каких героев вы называете добрыми,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каких злыми?</a:t>
            </a:r>
          </a:p>
        </p:txBody>
      </p:sp>
    </p:spTree>
    <p:extLst>
      <p:ext uri="{BB962C8B-B14F-4D97-AF65-F5344CB8AC3E}">
        <p14:creationId xmlns:p14="http://schemas.microsoft.com/office/powerpoint/2010/main" val="40551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8DC98CB-9329-4179-A32A-090ED39A97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5A59CB6-FFC7-49F2-BD01-EBC343E3EF03}"/>
              </a:ext>
            </a:extLst>
          </p:cNvPr>
          <p:cNvSpPr txBox="1"/>
          <p:nvPr/>
        </p:nvSpPr>
        <p:spPr>
          <a:xfrm>
            <a:off x="2368416" y="1210005"/>
            <a:ext cx="8922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Мастерить, сооружать,               , создавать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02707EC-829E-4E1E-8B84-B2E77FD73AE9}"/>
              </a:ext>
            </a:extLst>
          </p:cNvPr>
          <p:cNvSpPr txBox="1"/>
          <p:nvPr/>
        </p:nvSpPr>
        <p:spPr>
          <a:xfrm>
            <a:off x="2368416" y="2069435"/>
            <a:ext cx="92493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Храбрый, смелый,                      , отважный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Грустный, печальный,                 , унылый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79E147-ED87-46D2-946C-DCA7C704C5AB}"/>
              </a:ext>
            </a:extLst>
          </p:cNvPr>
          <p:cNvSpPr txBox="1"/>
          <p:nvPr/>
        </p:nvSpPr>
        <p:spPr>
          <a:xfrm>
            <a:off x="649357" y="84767"/>
            <a:ext cx="11304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лишнее слово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A1522-5F72-4565-BDB6-EFB8F4650CE3}"/>
              </a:ext>
            </a:extLst>
          </p:cNvPr>
          <p:cNvSpPr txBox="1"/>
          <p:nvPr/>
        </p:nvSpPr>
        <p:spPr>
          <a:xfrm>
            <a:off x="7266044" y="1210005"/>
            <a:ext cx="168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ломать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8C54155-728B-4D91-8B42-0DBFEF7304BF}"/>
              </a:ext>
            </a:extLst>
          </p:cNvPr>
          <p:cNvSpPr txBox="1"/>
          <p:nvPr/>
        </p:nvSpPr>
        <p:spPr>
          <a:xfrm>
            <a:off x="6301409" y="2069435"/>
            <a:ext cx="25840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трусливый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C1B974D-83CB-4AF7-958E-A8EDB79D7E1A}"/>
              </a:ext>
            </a:extLst>
          </p:cNvPr>
          <p:cNvSpPr txBox="1"/>
          <p:nvPr/>
        </p:nvSpPr>
        <p:spPr>
          <a:xfrm>
            <a:off x="7155310" y="3188859"/>
            <a:ext cx="2113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/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веселый</a:t>
            </a:r>
          </a:p>
        </p:txBody>
      </p:sp>
    </p:spTree>
    <p:extLst>
      <p:ext uri="{BB962C8B-B14F-4D97-AF65-F5344CB8AC3E}">
        <p14:creationId xmlns:p14="http://schemas.microsoft.com/office/powerpoint/2010/main" val="15237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B4A8F67-7FAC-4646-BD09-C8ED30B494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5872AE5-5E12-41E9-BD11-B926026A5299}"/>
              </a:ext>
            </a:extLst>
          </p:cNvPr>
          <p:cNvSpPr txBox="1"/>
          <p:nvPr/>
        </p:nvSpPr>
        <p:spPr>
          <a:xfrm>
            <a:off x="1728389" y="1674672"/>
            <a:ext cx="101985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Благородный, рыцарский,                , геройский</a:t>
            </a:r>
          </a:p>
          <a:p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Драться, ссориться,                 , ругаться </a:t>
            </a:r>
          </a:p>
          <a:p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Веселый, радостный, задорный,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8D7B99-AA97-4C71-92C7-240041034DAB}"/>
              </a:ext>
            </a:extLst>
          </p:cNvPr>
          <p:cNvSpPr txBox="1"/>
          <p:nvPr/>
        </p:nvSpPr>
        <p:spPr>
          <a:xfrm>
            <a:off x="7311005" y="1688243"/>
            <a:ext cx="182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подлый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752E1C-B7C1-4774-BC66-C477A3BC88E5}"/>
              </a:ext>
            </a:extLst>
          </p:cNvPr>
          <p:cNvSpPr txBox="1"/>
          <p:nvPr/>
        </p:nvSpPr>
        <p:spPr>
          <a:xfrm>
            <a:off x="6081436" y="2782667"/>
            <a:ext cx="2047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дружить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E5F0985-1EE8-4C4F-87DD-53B9025E9119}"/>
              </a:ext>
            </a:extLst>
          </p:cNvPr>
          <p:cNvSpPr txBox="1"/>
          <p:nvPr/>
        </p:nvSpPr>
        <p:spPr>
          <a:xfrm>
            <a:off x="8591525" y="3890662"/>
            <a:ext cx="2603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грустный</a:t>
            </a:r>
          </a:p>
        </p:txBody>
      </p:sp>
      <p:sp>
        <p:nvSpPr>
          <p:cNvPr id="15" name="Блок-схема: перфолента 14">
            <a:extLst>
              <a:ext uri="{FF2B5EF4-FFF2-40B4-BE49-F238E27FC236}">
                <a16:creationId xmlns="" xmlns:a16="http://schemas.microsoft.com/office/drawing/2014/main" id="{78A85B7E-AF7D-4EDB-BC29-1908C2C354E5}"/>
              </a:ext>
            </a:extLst>
          </p:cNvPr>
          <p:cNvSpPr/>
          <p:nvPr/>
        </p:nvSpPr>
        <p:spPr>
          <a:xfrm>
            <a:off x="10463611" y="6109252"/>
            <a:ext cx="1463346" cy="5300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3" action="ppaction://hlinksldjump"/>
              </a:rPr>
              <a:t>задания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BD561F4-69CC-43F6-BBC9-9616089588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18" y="-52499"/>
            <a:ext cx="11302964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1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CF1A796-989C-4900-BCFB-187A958313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2D8BC1-BA89-4467-B26C-402D46E4F3CA}"/>
              </a:ext>
            </a:extLst>
          </p:cNvPr>
          <p:cNvSpPr txBox="1"/>
          <p:nvPr/>
        </p:nvSpPr>
        <p:spPr>
          <a:xfrm>
            <a:off x="2179984" y="199646"/>
            <a:ext cx="86675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кому нужна помощь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1BDC66B-9CA6-4FF1-B3C3-BFDCB4FC671D}"/>
              </a:ext>
            </a:extLst>
          </p:cNvPr>
          <p:cNvSpPr txBox="1"/>
          <p:nvPr/>
        </p:nvSpPr>
        <p:spPr>
          <a:xfrm>
            <a:off x="1338471" y="1140698"/>
            <a:ext cx="9190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расстроена. Нечаянно разбила яичко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623B172-F39D-48DD-9780-B18C33ED7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838" y="1815064"/>
            <a:ext cx="2592872" cy="48432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835566C-61C5-461B-91A1-3CD43482B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7342" y="4025628"/>
            <a:ext cx="2975179" cy="28323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B08EFEC-D96F-4F22-AF8F-4BB3171CF7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226" y="1847540"/>
            <a:ext cx="3472069" cy="4531345"/>
          </a:xfrm>
          <a:prstGeom prst="rect">
            <a:avLst/>
          </a:prstGeom>
        </p:spPr>
      </p:pic>
      <p:pic>
        <p:nvPicPr>
          <p:cNvPr id="11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8C2C9FCE-4EA6-4644-8681-FC48B21FC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7844" y="6074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257</Words>
  <Application>Microsoft Office PowerPoint</Application>
  <PresentationFormat>Произвольный</PresentationFormat>
  <Paragraphs>68</Paragraphs>
  <Slides>14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автономное дошкольное образовательное учреждение  «Детский сад № 450 «Рябинка»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Зубенина</dc:creator>
  <cp:lastModifiedBy>User</cp:lastModifiedBy>
  <cp:revision>53</cp:revision>
  <dcterms:created xsi:type="dcterms:W3CDTF">2021-09-15T13:14:20Z</dcterms:created>
  <dcterms:modified xsi:type="dcterms:W3CDTF">2026-01-28T09:18:27Z</dcterms:modified>
</cp:coreProperties>
</file>